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4c47220c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4c47220c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4c47220c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4c47220c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4c47220c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4c47220c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4c47220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4c47220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4c47220c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4c47220c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4c47220c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4c47220c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4c47220c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4c47220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4c47220c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4c47220c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4c47220c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4c47220c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3ab606115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3ab606115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ad5b1a719_1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ad5b1a719_1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ad5b1a719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ad5b1a719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ad5b1a71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ad5b1a71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4c47220c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4c47220c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4c47220c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4c47220c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4c47220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4c47220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4c47220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4c47220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9027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Pequenos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Negócios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Gabriel de Souza Ferreira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Marcellus Vinicius Pinheiro Soares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Nicolas Patrick Teixeira da Silva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Pedro de Souza Ferreira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Ramon Henrique Alves dos Reis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Ricardo José Teixeira da Silva Junior </a:t>
            </a:r>
            <a:endParaRPr b="1" sz="22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50" y="372925"/>
            <a:ext cx="2085467" cy="179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811200" y="0"/>
            <a:ext cx="7521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Possibilidade do usuário avaliar e comentar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925" y="2771165"/>
            <a:ext cx="5069000" cy="224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b="0" l="16124" r="13950" t="0"/>
          <a:stretch/>
        </p:blipFill>
        <p:spPr>
          <a:xfrm>
            <a:off x="281825" y="1047125"/>
            <a:ext cx="4823102" cy="2246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638400" y="52400"/>
            <a:ext cx="7867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Possibilidade do usuário curtir uma curiosidade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5000"/>
            <a:ext cx="8839199" cy="192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94692"/>
            <a:ext cx="8839201" cy="188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737875" y="533400"/>
            <a:ext cx="75216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Possibilidade do usuário entrar em contato através de um formulário</a:t>
            </a:r>
            <a:endParaRPr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25" y="971950"/>
            <a:ext cx="5238114" cy="17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4702550" y="2487900"/>
            <a:ext cx="408600" cy="1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675" y="2791751"/>
            <a:ext cx="7167904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737875" y="152400"/>
            <a:ext cx="75216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Sessão Sobre, Produtos, Contato e Curiosidades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88" y="1227100"/>
            <a:ext cx="8820826" cy="33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737875" y="152400"/>
            <a:ext cx="75216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Sessão </a:t>
            </a:r>
            <a:r>
              <a:rPr b="1" lang="pt-BR" sz="25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Sobre</a:t>
            </a: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Produtos, Contato e Curiosidades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88" y="1163625"/>
            <a:ext cx="8268974" cy="37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737875" y="152400"/>
            <a:ext cx="75216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Sessão Sobre, </a:t>
            </a:r>
            <a:r>
              <a:rPr b="1" lang="pt-BR" sz="25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Produtos</a:t>
            </a: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Contato e Curiosidades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86" y="1123927"/>
            <a:ext cx="8099225" cy="388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/>
        </p:nvSpPr>
        <p:spPr>
          <a:xfrm>
            <a:off x="737875" y="152400"/>
            <a:ext cx="75216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Sessão Sobre, Produtos, </a:t>
            </a:r>
            <a:r>
              <a:rPr b="1" lang="pt-BR" sz="25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Contato</a:t>
            </a: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 Curiosidades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63" y="1123825"/>
            <a:ext cx="7640426" cy="387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737875" y="152400"/>
            <a:ext cx="75216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Sessão Sobre, Produtos, Contato e </a:t>
            </a:r>
            <a:r>
              <a:rPr b="1" lang="pt-BR" sz="25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Curiosidades</a:t>
            </a:r>
            <a:endParaRPr b="1" sz="25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38" y="1137925"/>
            <a:ext cx="8086124" cy="3869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08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523150" y="228575"/>
            <a:ext cx="4577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Conclusão da elaboração do projeto (pontos positivos, desafios, aprendizado)</a:t>
            </a:r>
            <a:endParaRPr b="1" sz="24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30"/>
          <p:cNvSpPr txBox="1"/>
          <p:nvPr>
            <p:ph idx="4294967295" type="body"/>
          </p:nvPr>
        </p:nvSpPr>
        <p:spPr>
          <a:xfrm>
            <a:off x="124725" y="1384425"/>
            <a:ext cx="54582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➔"/>
            </a:pPr>
            <a:r>
              <a:rPr b="1" lang="pt-BR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b="1" lang="pt-BR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ontos positivos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Sinergia do grupo e senso de responsabilidade para as demandas atribuídas, além do consenso nas tomadas de decisões.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➔"/>
            </a:pPr>
            <a:r>
              <a:rPr b="1" lang="pt-BR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Desafios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Elaboração do carrinho de compras;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Implantação prática dos microfundamentos simulando um ambiente real do mercado de trabalho.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➔"/>
            </a:pPr>
            <a:r>
              <a:rPr b="1" lang="pt-BR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Aprendizado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Trabalho em equipe lidando com prazos.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4">
            <a:alphaModFix/>
          </a:blip>
          <a:srcRect b="0" l="29409" r="25421" t="0"/>
          <a:stretch/>
        </p:blipFill>
        <p:spPr>
          <a:xfrm>
            <a:off x="5923850" y="380975"/>
            <a:ext cx="2975900" cy="43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/>
        </p:nvSpPr>
        <p:spPr>
          <a:xfrm>
            <a:off x="3045650" y="1232300"/>
            <a:ext cx="727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Obrigado!</a:t>
            </a:r>
            <a:endParaRPr b="1" sz="4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000" y="895949"/>
            <a:ext cx="5105601" cy="30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type="title"/>
          </p:nvPr>
        </p:nvSpPr>
        <p:spPr>
          <a:xfrm>
            <a:off x="38825" y="324200"/>
            <a:ext cx="4351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3000"/>
              <a:t>Problema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>
                <a:solidFill>
                  <a:schemeClr val="lt2"/>
                </a:solidFill>
              </a:rPr>
              <a:t>Dificuldade dos</a:t>
            </a:r>
            <a:r>
              <a:rPr lang="pt-BR" sz="3000"/>
              <a:t> NOVOS EMPREENDEDORES</a:t>
            </a:r>
            <a:r>
              <a:rPr b="0" lang="pt-BR" sz="1800">
                <a:solidFill>
                  <a:schemeClr val="lt2"/>
                </a:solidFill>
              </a:rPr>
              <a:t> do setor de alimentação em </a:t>
            </a:r>
            <a:r>
              <a:rPr lang="pt-BR" sz="3000"/>
              <a:t>DIVULGAR </a:t>
            </a:r>
            <a:r>
              <a:rPr b="0" lang="pt-BR" sz="1800">
                <a:solidFill>
                  <a:schemeClr val="lt2"/>
                </a:solidFill>
              </a:rPr>
              <a:t>seus produtos e serviços.</a:t>
            </a:r>
            <a:endParaRPr sz="3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47275" y="101465"/>
            <a:ext cx="4467600" cy="4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Público-alvo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➔"/>
            </a:pPr>
            <a:r>
              <a:rPr b="1" lang="pt-BR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Pessoas</a:t>
            </a:r>
            <a:r>
              <a:rPr b="1" lang="pt-BR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entre 18 e 65 anos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Consumidores de produtos caseiros ou artesanais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➔"/>
            </a:pPr>
            <a:r>
              <a:rPr b="1" lang="pt-BR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Economicamente ativos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Acostumados a realizar compras via internet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700"/>
              </a:spcBef>
              <a:spcAft>
                <a:spcPts val="13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650" y="1206725"/>
            <a:ext cx="4953675" cy="2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00" y="249125"/>
            <a:ext cx="4977100" cy="47375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287975" y="228600"/>
            <a:ext cx="3916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Requisitos Funcionais</a:t>
            </a:r>
            <a:endParaRPr b="1" sz="2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399275" y="991200"/>
            <a:ext cx="4172700" cy="3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Botão que possibilite o usuário escolher um produto que alimentará o carrinho de compras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Carrinho de compras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Imagens individuais dos produtos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Integração com o Instagram e Youtube da empresa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Links que direcionam para as redes sociais da empresa 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Possibilidade do usuário avaliar,  comentar e entrar em contato através de um formulário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Sessão Sobre, Produtos, Contato e Curiosidades</a:t>
            </a:r>
            <a:endParaRPr b="1" sz="14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300" y="1198125"/>
            <a:ext cx="3825049" cy="28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00" y="162725"/>
            <a:ext cx="45354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65513" y="435225"/>
            <a:ext cx="4039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Requisitos Não Funcionais</a:t>
            </a:r>
            <a:endParaRPr b="1" sz="24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576375" y="149122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Publicação do Site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Site responsivo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Compatibilidade com navegadores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563" y="907800"/>
            <a:ext cx="5008487" cy="3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2139150" y="2067450"/>
            <a:ext cx="48657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Solução Implementada (funcionalidades de software)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135200" y="304800"/>
            <a:ext cx="88833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Botão que possibilite o usuário escolher um produto que alimentará o carrinho de compras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137" y="2833201"/>
            <a:ext cx="4958737" cy="21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25" y="1140725"/>
            <a:ext cx="4778574" cy="20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271375" y="2976975"/>
            <a:ext cx="230100" cy="13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00" y="796150"/>
            <a:ext cx="5786274" cy="20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613750" y="0"/>
            <a:ext cx="3916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Carrinho de Compras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4849200" y="791050"/>
            <a:ext cx="869400" cy="2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475" y="2981775"/>
            <a:ext cx="5832043" cy="20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1277025" y="0"/>
            <a:ext cx="6777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2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Integração com o Instagram e Youtube</a:t>
            </a:r>
            <a:endParaRPr b="1" sz="2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326" y="2959500"/>
            <a:ext cx="5903901" cy="20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75" y="668300"/>
            <a:ext cx="5259926" cy="24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